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84" r:id="rId1"/>
  </p:sldMasterIdLst>
  <p:sldIdLst>
    <p:sldId id="256" r:id="rId2"/>
  </p:sldIdLst>
  <p:sldSz cx="30275213" cy="42803763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Calibri Light" panose="020F0302020204030204" pitchFamily="34" charset="0"/>
      <p:regular r:id="rId7"/>
      <p:italic r:id="rId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32" d="100"/>
          <a:sy n="32" d="100"/>
        </p:scale>
        <p:origin x="1734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heme" Target="theme/theme1.xml"/><Relationship Id="rId5" Type="http://schemas.openxmlformats.org/officeDocument/2006/relationships/font" Target="fonts/font3.fntdata"/><Relationship Id="rId10" Type="http://schemas.openxmlformats.org/officeDocument/2006/relationships/viewProps" Target="viewProps.xml"/><Relationship Id="rId4" Type="http://schemas.openxmlformats.org/officeDocument/2006/relationships/font" Target="fonts/font2.fntdata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7005156"/>
            <a:ext cx="25733931" cy="14902051"/>
          </a:xfrm>
        </p:spPr>
        <p:txBody>
          <a:bodyPr anchor="b"/>
          <a:lstStyle>
            <a:lvl1pPr algn="ctr">
              <a:defRPr sz="1986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402" y="22481887"/>
            <a:ext cx="22706410" cy="10334331"/>
          </a:xfrm>
        </p:spPr>
        <p:txBody>
          <a:bodyPr/>
          <a:lstStyle>
            <a:lvl1pPr marL="0" indent="0" algn="ctr">
              <a:buNone/>
              <a:defRPr sz="7946"/>
            </a:lvl1pPr>
            <a:lvl2pPr marL="1513743" indent="0" algn="ctr">
              <a:buNone/>
              <a:defRPr sz="6622"/>
            </a:lvl2pPr>
            <a:lvl3pPr marL="3027487" indent="0" algn="ctr">
              <a:buNone/>
              <a:defRPr sz="5960"/>
            </a:lvl3pPr>
            <a:lvl4pPr marL="4541230" indent="0" algn="ctr">
              <a:buNone/>
              <a:defRPr sz="5297"/>
            </a:lvl4pPr>
            <a:lvl5pPr marL="6054974" indent="0" algn="ctr">
              <a:buNone/>
              <a:defRPr sz="5297"/>
            </a:lvl5pPr>
            <a:lvl6pPr marL="7568717" indent="0" algn="ctr">
              <a:buNone/>
              <a:defRPr sz="5297"/>
            </a:lvl6pPr>
            <a:lvl7pPr marL="9082461" indent="0" algn="ctr">
              <a:buNone/>
              <a:defRPr sz="5297"/>
            </a:lvl7pPr>
            <a:lvl8pPr marL="10596204" indent="0" algn="ctr">
              <a:buNone/>
              <a:defRPr sz="5297"/>
            </a:lvl8pPr>
            <a:lvl9pPr marL="12109948" indent="0" algn="ctr">
              <a:buNone/>
              <a:defRPr sz="5297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D7196-A11B-41B6-A0FF-7038110826A0}" type="datetimeFigureOut">
              <a:rPr lang="en-IN" smtClean="0"/>
              <a:t>20-04-2023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89280-AE4C-4097-94AF-1F47D866B6D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71169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D7196-A11B-41B6-A0FF-7038110826A0}" type="datetimeFigureOut">
              <a:rPr lang="en-IN" smtClean="0"/>
              <a:t>20-04-2023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89280-AE4C-4097-94AF-1F47D866B6D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38276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701" y="2278904"/>
            <a:ext cx="6528093" cy="3627421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3" y="2278904"/>
            <a:ext cx="19205838" cy="3627421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D7196-A11B-41B6-A0FF-7038110826A0}" type="datetimeFigureOut">
              <a:rPr lang="en-IN" smtClean="0"/>
              <a:t>20-04-2023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89280-AE4C-4097-94AF-1F47D866B6D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48858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D7196-A11B-41B6-A0FF-7038110826A0}" type="datetimeFigureOut">
              <a:rPr lang="en-IN" smtClean="0"/>
              <a:t>20-04-2023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89280-AE4C-4097-94AF-1F47D866B6D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20205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4" y="10671229"/>
            <a:ext cx="26112371" cy="17805173"/>
          </a:xfrm>
        </p:spPr>
        <p:txBody>
          <a:bodyPr anchor="b"/>
          <a:lstStyle>
            <a:lvl1pPr>
              <a:defRPr sz="1986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654" y="28644846"/>
            <a:ext cx="26112371" cy="9363320"/>
          </a:xfrm>
        </p:spPr>
        <p:txBody>
          <a:bodyPr/>
          <a:lstStyle>
            <a:lvl1pPr marL="0" indent="0">
              <a:buNone/>
              <a:defRPr sz="7946">
                <a:solidFill>
                  <a:schemeClr val="tx1"/>
                </a:solidFill>
              </a:defRPr>
            </a:lvl1pPr>
            <a:lvl2pPr marL="1513743" indent="0">
              <a:buNone/>
              <a:defRPr sz="6622">
                <a:solidFill>
                  <a:schemeClr val="tx1">
                    <a:tint val="75000"/>
                  </a:schemeClr>
                </a:solidFill>
              </a:defRPr>
            </a:lvl2pPr>
            <a:lvl3pPr marL="3027487" indent="0">
              <a:buNone/>
              <a:defRPr sz="5960">
                <a:solidFill>
                  <a:schemeClr val="tx1">
                    <a:tint val="75000"/>
                  </a:schemeClr>
                </a:solidFill>
              </a:defRPr>
            </a:lvl3pPr>
            <a:lvl4pPr marL="4541230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4pPr>
            <a:lvl5pPr marL="605497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5pPr>
            <a:lvl6pPr marL="7568717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6pPr>
            <a:lvl7pPr marL="9082461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7pPr>
            <a:lvl8pPr marL="1059620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8pPr>
            <a:lvl9pPr marL="12109948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D7196-A11B-41B6-A0FF-7038110826A0}" type="datetimeFigureOut">
              <a:rPr lang="en-IN" smtClean="0"/>
              <a:t>20-04-2023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89280-AE4C-4097-94AF-1F47D866B6D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13316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421" y="11394520"/>
            <a:ext cx="12866966" cy="271585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6826" y="11394520"/>
            <a:ext cx="12866966" cy="271585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D7196-A11B-41B6-A0FF-7038110826A0}" type="datetimeFigureOut">
              <a:rPr lang="en-IN" smtClean="0"/>
              <a:t>20-04-2023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89280-AE4C-4097-94AF-1F47D866B6D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1465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278913"/>
            <a:ext cx="26112371" cy="82734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5368" y="10492870"/>
            <a:ext cx="12807832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5368" y="15635264"/>
            <a:ext cx="12807832" cy="2299711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28" y="10492870"/>
            <a:ext cx="12870909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28" y="15635264"/>
            <a:ext cx="12870909" cy="2299711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D7196-A11B-41B6-A0FF-7038110826A0}" type="datetimeFigureOut">
              <a:rPr lang="en-IN" smtClean="0"/>
              <a:t>20-04-2023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89280-AE4C-4097-94AF-1F47D866B6D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79395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D7196-A11B-41B6-A0FF-7038110826A0}" type="datetimeFigureOut">
              <a:rPr lang="en-IN" smtClean="0"/>
              <a:t>20-04-2023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89280-AE4C-4097-94AF-1F47D866B6D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41424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D7196-A11B-41B6-A0FF-7038110826A0}" type="datetimeFigureOut">
              <a:rPr lang="en-IN" smtClean="0"/>
              <a:t>20-04-2023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89280-AE4C-4097-94AF-1F47D866B6D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15039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909" y="6162959"/>
            <a:ext cx="15326827" cy="30418415"/>
          </a:xfrm>
        </p:spPr>
        <p:txBody>
          <a:bodyPr/>
          <a:lstStyle>
            <a:lvl1pPr>
              <a:defRPr sz="10595"/>
            </a:lvl1pPr>
            <a:lvl2pPr>
              <a:defRPr sz="9271"/>
            </a:lvl2pPr>
            <a:lvl3pPr>
              <a:defRPr sz="7946"/>
            </a:lvl3pPr>
            <a:lvl4pPr>
              <a:defRPr sz="6622"/>
            </a:lvl4pPr>
            <a:lvl5pPr>
              <a:defRPr sz="6622"/>
            </a:lvl5pPr>
            <a:lvl6pPr>
              <a:defRPr sz="6622"/>
            </a:lvl6pPr>
            <a:lvl7pPr>
              <a:defRPr sz="6622"/>
            </a:lvl7pPr>
            <a:lvl8pPr>
              <a:defRPr sz="6622"/>
            </a:lvl8pPr>
            <a:lvl9pPr>
              <a:defRPr sz="662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D7196-A11B-41B6-A0FF-7038110826A0}" type="datetimeFigureOut">
              <a:rPr lang="en-IN" smtClean="0"/>
              <a:t>20-04-2023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89280-AE4C-4097-94AF-1F47D866B6D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27527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70909" y="6162959"/>
            <a:ext cx="15326827" cy="30418415"/>
          </a:xfrm>
        </p:spPr>
        <p:txBody>
          <a:bodyPr anchor="t"/>
          <a:lstStyle>
            <a:lvl1pPr marL="0" indent="0">
              <a:buNone/>
              <a:defRPr sz="10595"/>
            </a:lvl1pPr>
            <a:lvl2pPr marL="1513743" indent="0">
              <a:buNone/>
              <a:defRPr sz="9271"/>
            </a:lvl2pPr>
            <a:lvl3pPr marL="3027487" indent="0">
              <a:buNone/>
              <a:defRPr sz="7946"/>
            </a:lvl3pPr>
            <a:lvl4pPr marL="4541230" indent="0">
              <a:buNone/>
              <a:defRPr sz="6622"/>
            </a:lvl4pPr>
            <a:lvl5pPr marL="6054974" indent="0">
              <a:buNone/>
              <a:defRPr sz="6622"/>
            </a:lvl5pPr>
            <a:lvl6pPr marL="7568717" indent="0">
              <a:buNone/>
              <a:defRPr sz="6622"/>
            </a:lvl6pPr>
            <a:lvl7pPr marL="9082461" indent="0">
              <a:buNone/>
              <a:defRPr sz="6622"/>
            </a:lvl7pPr>
            <a:lvl8pPr marL="10596204" indent="0">
              <a:buNone/>
              <a:defRPr sz="6622"/>
            </a:lvl8pPr>
            <a:lvl9pPr marL="12109948" indent="0">
              <a:buNone/>
              <a:defRPr sz="6622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D7196-A11B-41B6-A0FF-7038110826A0}" type="datetimeFigureOut">
              <a:rPr lang="en-IN" smtClean="0"/>
              <a:t>20-04-2023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89280-AE4C-4097-94AF-1F47D866B6D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1629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8913"/>
            <a:ext cx="26112371" cy="8273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8D7196-A11B-41B6-A0FF-7038110826A0}" type="datetimeFigureOut">
              <a:rPr lang="en-IN" smtClean="0"/>
              <a:t>20-04-2023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89280-AE4C-4097-94AF-1F47D866B6D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77945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3027487" rtl="0" eaLnBrk="1" latinLnBrk="0" hangingPunct="1">
        <a:lnSpc>
          <a:spcPct val="90000"/>
        </a:lnSpc>
        <a:spcBef>
          <a:spcPct val="0"/>
        </a:spcBef>
        <a:buNone/>
        <a:defRPr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0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A6A090E6-09B1-12F2-2427-CB2E7105EDF7}"/>
              </a:ext>
            </a:extLst>
          </p:cNvPr>
          <p:cNvGrpSpPr/>
          <p:nvPr/>
        </p:nvGrpSpPr>
        <p:grpSpPr>
          <a:xfrm>
            <a:off x="-1" y="0"/>
            <a:ext cx="30275214" cy="4645778"/>
            <a:chOff x="-1" y="0"/>
            <a:chExt cx="30275214" cy="4645778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D3F380D8-27B3-0C80-FF30-F556A6D336DE}"/>
                </a:ext>
              </a:extLst>
            </p:cNvPr>
            <p:cNvGrpSpPr/>
            <p:nvPr/>
          </p:nvGrpSpPr>
          <p:grpSpPr>
            <a:xfrm>
              <a:off x="0" y="0"/>
              <a:ext cx="30275213" cy="4645777"/>
              <a:chOff x="0" y="0"/>
              <a:chExt cx="30275213" cy="4645777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D9B62B47-6E11-303C-9602-F53C91BF1B55}"/>
                  </a:ext>
                </a:extLst>
              </p:cNvPr>
              <p:cNvSpPr/>
              <p:nvPr/>
            </p:nvSpPr>
            <p:spPr>
              <a:xfrm>
                <a:off x="0" y="0"/>
                <a:ext cx="30275213" cy="4645777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pic>
            <p:nvPicPr>
              <p:cNvPr id="7" name="Picture 6" descr="Shape&#10;&#10;Description automatically generated with low confidence">
                <a:extLst>
                  <a:ext uri="{FF2B5EF4-FFF2-40B4-BE49-F238E27FC236}">
                    <a16:creationId xmlns:a16="http://schemas.microsoft.com/office/drawing/2014/main" id="{6F993017-A2F9-2EE3-DED7-845EBF0E701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361" t="9900" r="20430"/>
              <a:stretch/>
            </p:blipFill>
            <p:spPr>
              <a:xfrm>
                <a:off x="551733" y="244573"/>
                <a:ext cx="3797886" cy="4228573"/>
              </a:xfrm>
              <a:prstGeom prst="rect">
                <a:avLst/>
              </a:prstGeom>
              <a:noFill/>
            </p:spPr>
          </p:pic>
          <p:pic>
            <p:nvPicPr>
              <p:cNvPr id="5" name="Picture 4" descr="Shape&#10;&#10;Description automatically generated with medium confidence">
                <a:extLst>
                  <a:ext uri="{FF2B5EF4-FFF2-40B4-BE49-F238E27FC236}">
                    <a16:creationId xmlns:a16="http://schemas.microsoft.com/office/drawing/2014/main" id="{11808C44-7041-6347-8C80-54D632B2906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7354" t="26932" r="37121" b="20344"/>
              <a:stretch/>
            </p:blipFill>
            <p:spPr>
              <a:xfrm>
                <a:off x="26678140" y="244573"/>
                <a:ext cx="3045340" cy="3881972"/>
              </a:xfrm>
              <a:prstGeom prst="rect">
                <a:avLst/>
              </a:prstGeom>
              <a:noFill/>
            </p:spPr>
          </p:pic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2C63A1A-A439-44EB-0E12-A922E364BE0A}"/>
                  </a:ext>
                </a:extLst>
              </p:cNvPr>
              <p:cNvSpPr txBox="1"/>
              <p:nvPr/>
            </p:nvSpPr>
            <p:spPr>
              <a:xfrm>
                <a:off x="5771108" y="242010"/>
                <a:ext cx="19518097" cy="4401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Title of your work</a:t>
                </a:r>
              </a:p>
              <a:p>
                <a:pPr algn="ctr"/>
                <a:endParaRPr lang="en-US" sz="80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en-US" sz="6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Author-1,  Author-2, etc.</a:t>
                </a:r>
              </a:p>
              <a:p>
                <a:pPr algn="ctr"/>
                <a:r>
                  <a:rPr lang="en-US" sz="6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Department, Indian Institute of Science</a:t>
                </a:r>
                <a:endParaRPr lang="en-IN" sz="60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51AF508E-5280-3F6F-5135-52E535EC58D6}"/>
                </a:ext>
              </a:extLst>
            </p:cNvPr>
            <p:cNvCxnSpPr>
              <a:cxnSpLocks/>
            </p:cNvCxnSpPr>
            <p:nvPr/>
          </p:nvCxnSpPr>
          <p:spPr>
            <a:xfrm>
              <a:off x="-1" y="4645778"/>
              <a:ext cx="30275213" cy="0"/>
            </a:xfrm>
            <a:prstGeom prst="line">
              <a:avLst/>
            </a:prstGeom>
            <a:ln w="1016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28EA1EA-AF0D-7DEA-6729-46278929E958}"/>
              </a:ext>
            </a:extLst>
          </p:cNvPr>
          <p:cNvGrpSpPr/>
          <p:nvPr/>
        </p:nvGrpSpPr>
        <p:grpSpPr>
          <a:xfrm>
            <a:off x="551731" y="5286125"/>
            <a:ext cx="29171747" cy="4278003"/>
            <a:chOff x="551731" y="5137844"/>
            <a:chExt cx="29171747" cy="4278003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52E60608-530C-8B82-B17B-A147E5EBDBF8}"/>
                </a:ext>
              </a:extLst>
            </p:cNvPr>
            <p:cNvSpPr/>
            <p:nvPr/>
          </p:nvSpPr>
          <p:spPr>
            <a:xfrm>
              <a:off x="551731" y="5140410"/>
              <a:ext cx="29171747" cy="427543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7AF88E0-2028-B377-5DD7-9CE2AE3F3E51}"/>
                </a:ext>
              </a:extLst>
            </p:cNvPr>
            <p:cNvSpPr txBox="1"/>
            <p:nvPr/>
          </p:nvSpPr>
          <p:spPr>
            <a:xfrm>
              <a:off x="551731" y="5137844"/>
              <a:ext cx="29171746" cy="101566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>
                  <a:latin typeface="Arial" panose="020B0604020202020204" pitchFamily="34" charset="0"/>
                  <a:cs typeface="Arial" panose="020B0604020202020204" pitchFamily="34" charset="0"/>
                </a:rPr>
                <a:t>Abstract</a:t>
              </a:r>
              <a:endParaRPr lang="en-IN" sz="6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A5A2F2B7-1EE0-259D-417F-83557DFD10B8}"/>
              </a:ext>
            </a:extLst>
          </p:cNvPr>
          <p:cNvSpPr txBox="1"/>
          <p:nvPr/>
        </p:nvSpPr>
        <p:spPr>
          <a:xfrm>
            <a:off x="815546" y="6474941"/>
            <a:ext cx="286429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Please write your abstract here. </a:t>
            </a:r>
            <a:endParaRPr lang="en-IN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7AD78CDB-0C06-3FFE-B81C-D18A98023E5B}"/>
              </a:ext>
            </a:extLst>
          </p:cNvPr>
          <p:cNvGrpSpPr/>
          <p:nvPr/>
        </p:nvGrpSpPr>
        <p:grpSpPr>
          <a:xfrm>
            <a:off x="551153" y="9985813"/>
            <a:ext cx="14193904" cy="7136893"/>
            <a:chOff x="551153" y="9985813"/>
            <a:chExt cx="13164847" cy="7136893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FFC2DE39-8535-CD10-025F-D2FBE61E6D83}"/>
                </a:ext>
              </a:extLst>
            </p:cNvPr>
            <p:cNvSpPr/>
            <p:nvPr/>
          </p:nvSpPr>
          <p:spPr>
            <a:xfrm>
              <a:off x="551153" y="10207040"/>
              <a:ext cx="13164847" cy="691566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CB3432E-4BE3-6BB5-82E0-0A1615061838}"/>
                </a:ext>
              </a:extLst>
            </p:cNvPr>
            <p:cNvSpPr txBox="1"/>
            <p:nvPr/>
          </p:nvSpPr>
          <p:spPr>
            <a:xfrm>
              <a:off x="551153" y="9985813"/>
              <a:ext cx="13164847" cy="101505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>
                  <a:latin typeface="Arial" panose="020B0604020202020204" pitchFamily="34" charset="0"/>
                  <a:cs typeface="Arial" panose="020B0604020202020204" pitchFamily="34" charset="0"/>
                </a:rPr>
                <a:t>Section 1</a:t>
              </a:r>
              <a:endParaRPr lang="en-IN" sz="6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DDA326A7-EC11-298D-99AC-8C578C79BA4D}"/>
              </a:ext>
            </a:extLst>
          </p:cNvPr>
          <p:cNvSpPr txBox="1"/>
          <p:nvPr/>
        </p:nvSpPr>
        <p:spPr>
          <a:xfrm>
            <a:off x="815546" y="11422552"/>
            <a:ext cx="104043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Insert text here.</a:t>
            </a:r>
            <a:endParaRPr lang="en-IN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78AAE0AD-94FA-F2C1-4CB4-605344F826A6}"/>
              </a:ext>
            </a:extLst>
          </p:cNvPr>
          <p:cNvGrpSpPr/>
          <p:nvPr/>
        </p:nvGrpSpPr>
        <p:grpSpPr>
          <a:xfrm>
            <a:off x="15530156" y="9985813"/>
            <a:ext cx="14193905" cy="7136893"/>
            <a:chOff x="551153" y="9985813"/>
            <a:chExt cx="13164847" cy="7136893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B28FF36C-DC34-0F0B-37FB-A8D6775840BE}"/>
                </a:ext>
              </a:extLst>
            </p:cNvPr>
            <p:cNvSpPr/>
            <p:nvPr/>
          </p:nvSpPr>
          <p:spPr>
            <a:xfrm>
              <a:off x="551153" y="10207040"/>
              <a:ext cx="13164847" cy="691566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B7B85435-AC2B-FD80-5F99-263692F536FE}"/>
                </a:ext>
              </a:extLst>
            </p:cNvPr>
            <p:cNvSpPr txBox="1"/>
            <p:nvPr/>
          </p:nvSpPr>
          <p:spPr>
            <a:xfrm>
              <a:off x="551153" y="9985813"/>
              <a:ext cx="13164847" cy="101505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>
                  <a:latin typeface="Arial" panose="020B0604020202020204" pitchFamily="34" charset="0"/>
                  <a:cs typeface="Arial" panose="020B0604020202020204" pitchFamily="34" charset="0"/>
                </a:rPr>
                <a:t>Section 2</a:t>
              </a:r>
              <a:endParaRPr lang="en-IN" sz="6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F7E2152E-FF31-5BBA-2D77-E2F61690886A}"/>
              </a:ext>
            </a:extLst>
          </p:cNvPr>
          <p:cNvSpPr txBox="1"/>
          <p:nvPr/>
        </p:nvSpPr>
        <p:spPr>
          <a:xfrm>
            <a:off x="15795125" y="11325857"/>
            <a:ext cx="13928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Insert more text/figures here.</a:t>
            </a:r>
            <a:endParaRPr lang="en-IN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71550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1344</TotalTime>
  <Words>38</Words>
  <Application>Microsoft Office PowerPoint</Application>
  <PresentationFormat>Custom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 Light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Puneeth S</dc:creator>
  <cp:lastModifiedBy>Puneeth S</cp:lastModifiedBy>
  <cp:revision>4</cp:revision>
  <dcterms:created xsi:type="dcterms:W3CDTF">2023-04-18T04:25:49Z</dcterms:created>
  <dcterms:modified xsi:type="dcterms:W3CDTF">2023-04-20T02:38:08Z</dcterms:modified>
</cp:coreProperties>
</file>